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5DAE-1A99-4411-BF04-8181AFE9993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585E-873E-4979-B55F-C9A68172707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14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5DAE-1A99-4411-BF04-8181AFE9993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585E-873E-4979-B55F-C9A681727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9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5DAE-1A99-4411-BF04-8181AFE9993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585E-873E-4979-B55F-C9A681727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14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5DAE-1A99-4411-BF04-8181AFE9993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585E-873E-4979-B55F-C9A68172707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1891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5DAE-1A99-4411-BF04-8181AFE9993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585E-873E-4979-B55F-C9A681727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7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5DAE-1A99-4411-BF04-8181AFE9993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585E-873E-4979-B55F-C9A68172707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207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5DAE-1A99-4411-BF04-8181AFE9993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585E-873E-4979-B55F-C9A681727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13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5DAE-1A99-4411-BF04-8181AFE9993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585E-873E-4979-B55F-C9A681727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67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5DAE-1A99-4411-BF04-8181AFE9993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585E-873E-4979-B55F-C9A681727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7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5DAE-1A99-4411-BF04-8181AFE9993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585E-873E-4979-B55F-C9A681727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2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5DAE-1A99-4411-BF04-8181AFE9993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585E-873E-4979-B55F-C9A681727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4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5DAE-1A99-4411-BF04-8181AFE9993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585E-873E-4979-B55F-C9A681727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8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5DAE-1A99-4411-BF04-8181AFE9993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585E-873E-4979-B55F-C9A681727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0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5DAE-1A99-4411-BF04-8181AFE9993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585E-873E-4979-B55F-C9A681727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5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5DAE-1A99-4411-BF04-8181AFE9993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585E-873E-4979-B55F-C9A681727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0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5DAE-1A99-4411-BF04-8181AFE9993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585E-873E-4979-B55F-C9A681727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1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5DAE-1A99-4411-BF04-8181AFE9993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585E-873E-4979-B55F-C9A681727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6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EEB5DAE-1A99-4411-BF04-8181AFE9993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38585E-873E-4979-B55F-C9A681727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82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287" y="498764"/>
            <a:ext cx="5865332" cy="48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5" y="963177"/>
            <a:ext cx="6414894" cy="54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7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789964"/>
              </p:ext>
            </p:extLst>
          </p:nvPr>
        </p:nvGraphicFramePr>
        <p:xfrm>
          <a:off x="92046" y="482597"/>
          <a:ext cx="6228000" cy="5511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46" y="482597"/>
                        <a:ext cx="6228000" cy="5511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292939"/>
              </p:ext>
            </p:extLst>
          </p:nvPr>
        </p:nvGraphicFramePr>
        <p:xfrm>
          <a:off x="5991225" y="3228971"/>
          <a:ext cx="6012000" cy="325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DF" r:id="rId5" imgW="0" imgH="360" progId="FoxitReader.Document">
                  <p:embed/>
                </p:oleObj>
              </mc:Choice>
              <mc:Fallback>
                <p:oleObj name="PDF" r:id="rId5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91225" y="3228971"/>
                        <a:ext cx="6012000" cy="325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528760"/>
              </p:ext>
            </p:extLst>
          </p:nvPr>
        </p:nvGraphicFramePr>
        <p:xfrm>
          <a:off x="5791199" y="482600"/>
          <a:ext cx="6247800" cy="28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DF" r:id="rId7" imgW="0" imgH="360" progId="FoxitReader.Document">
                  <p:embed/>
                </p:oleObj>
              </mc:Choice>
              <mc:Fallback>
                <p:oleObj name="PDF" r:id="rId7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91199" y="482600"/>
                        <a:ext cx="6247800" cy="28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77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279607"/>
              </p:ext>
            </p:extLst>
          </p:nvPr>
        </p:nvGraphicFramePr>
        <p:xfrm>
          <a:off x="277667" y="344342"/>
          <a:ext cx="4515287" cy="61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667" y="344342"/>
                        <a:ext cx="4515287" cy="619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782294"/>
              </p:ext>
            </p:extLst>
          </p:nvPr>
        </p:nvGraphicFramePr>
        <p:xfrm>
          <a:off x="4905373" y="748145"/>
          <a:ext cx="6972591" cy="5430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DF" r:id="rId5" imgW="0" imgH="360" progId="FoxitReader.Document">
                  <p:embed/>
                </p:oleObj>
              </mc:Choice>
              <mc:Fallback>
                <p:oleObj name="PDF" r:id="rId5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5373" y="748145"/>
                        <a:ext cx="6972591" cy="5430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43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7485753" y="192376"/>
            <a:ext cx="4572635" cy="3160279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5403273" y="2540000"/>
            <a:ext cx="4248728" cy="4227497"/>
          </a:xfrm>
          <a:prstGeom prst="rect">
            <a:avLst/>
          </a:prstGeom>
        </p:spPr>
      </p:pic>
      <p:pic>
        <p:nvPicPr>
          <p:cNvPr id="2" name="Рисунок 1"/>
          <p:cNvPicPr/>
          <p:nvPr/>
        </p:nvPicPr>
        <p:blipFill>
          <a:blip r:embed="rId4"/>
          <a:stretch>
            <a:fillRect/>
          </a:stretch>
        </p:blipFill>
        <p:spPr>
          <a:xfrm>
            <a:off x="118354" y="414193"/>
            <a:ext cx="6335395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98764" y="4710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948706"/>
              </p:ext>
            </p:extLst>
          </p:nvPr>
        </p:nvGraphicFramePr>
        <p:xfrm>
          <a:off x="498764" y="471055"/>
          <a:ext cx="5467927" cy="4618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DF" r:id="rId3" imgW="0" imgH="0" progId="FoxitReader.Document">
                  <p:embed/>
                </p:oleObj>
              </mc:Choice>
              <mc:Fallback>
                <p:oleObj name="PDF" r:id="rId3" imgW="0" imgH="0" progId="FoxitReader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64" y="471055"/>
                        <a:ext cx="5467927" cy="46181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889436"/>
              </p:ext>
            </p:extLst>
          </p:nvPr>
        </p:nvGraphicFramePr>
        <p:xfrm>
          <a:off x="6373091" y="1671781"/>
          <a:ext cx="5310909" cy="470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PDF" r:id="rId5" imgW="0" imgH="360" progId="FoxitReader.Document">
                  <p:embed/>
                </p:oleObj>
              </mc:Choice>
              <mc:Fallback>
                <p:oleObj name="PDF" r:id="rId5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73091" y="1671781"/>
                        <a:ext cx="5310909" cy="4705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781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61" y="323272"/>
            <a:ext cx="9694077" cy="624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Century Gothic</vt:lpstr>
      <vt:lpstr>Wingdings 3</vt:lpstr>
      <vt:lpstr>Сектор</vt:lpstr>
      <vt:lpstr>Foxit PDF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Жанна</dc:creator>
  <cp:lastModifiedBy>Жанна</cp:lastModifiedBy>
  <cp:revision>6</cp:revision>
  <dcterms:created xsi:type="dcterms:W3CDTF">2026-02-01T19:33:55Z</dcterms:created>
  <dcterms:modified xsi:type="dcterms:W3CDTF">2026-02-01T20:46:07Z</dcterms:modified>
</cp:coreProperties>
</file>